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6565-2FF0-43A5-B20E-387E96311B1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278-CA4D-4344-ADC3-87769D6D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6565-2FF0-43A5-B20E-387E96311B1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7278-CA4D-4344-ADC3-87769D6D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9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History Month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– Dr. Patricia E. Bath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037" y="1313584"/>
            <a:ext cx="4886325" cy="3371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83099"/>
            <a:ext cx="3321002" cy="31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7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move on!!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Extension Activity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 Poster Creation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Historical Figures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Musical Influence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Inventors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Inventors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Inventors</a:t>
            </a:r>
            <a:endParaRPr lang="en-US" u="sn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Black History Month</vt:lpstr>
      <vt:lpstr>PowerPoint Presentation</vt:lpstr>
      <vt:lpstr>Project</vt:lpstr>
      <vt:lpstr>Historical Figures</vt:lpstr>
      <vt:lpstr>Musical Influence</vt:lpstr>
      <vt:lpstr>Inventors</vt:lpstr>
      <vt:lpstr>Inventors</vt:lpstr>
      <vt:lpstr>Inventors</vt:lpstr>
      <vt:lpstr>Overview</vt:lpstr>
      <vt:lpstr>Instructions</vt:lpstr>
      <vt:lpstr>Assignment – Dr. Patricia E. Bath</vt:lpstr>
      <vt:lpstr>Before you move on!! </vt:lpstr>
      <vt:lpstr>Extension Activity</vt:lpstr>
      <vt:lpstr>After Poster Creation</vt:lpstr>
    </vt:vector>
  </TitlesOfParts>
  <Company>DES MOINES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History Month</dc:title>
  <dc:creator>Lewis, Melissa</dc:creator>
  <cp:lastModifiedBy>Lewis, Melissa</cp:lastModifiedBy>
  <cp:revision>4</cp:revision>
  <dcterms:created xsi:type="dcterms:W3CDTF">2020-01-23T16:33:21Z</dcterms:created>
  <dcterms:modified xsi:type="dcterms:W3CDTF">2020-01-23T17:26:56Z</dcterms:modified>
</cp:coreProperties>
</file>